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4" r:id="rId4"/>
    <p:sldId id="274" r:id="rId5"/>
    <p:sldId id="269" r:id="rId6"/>
    <p:sldId id="270" r:id="rId7"/>
    <p:sldId id="271" r:id="rId8"/>
    <p:sldId id="272" r:id="rId9"/>
    <p:sldId id="273" r:id="rId10"/>
    <p:sldId id="275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44EF5CB-5B6E-40DB-92C2-6A8DE0A839C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04E7CC-2A47-45AE-B8DF-75A3BBA4C9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543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9415" r="70311" b="83417"/>
          <a:stretch/>
        </p:blipFill>
        <p:spPr bwMode="auto">
          <a:xfrm>
            <a:off x="2286000" y="1066800"/>
            <a:ext cx="46419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vatar for Daniel Shaw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/>
          <a:stretch/>
        </p:blipFill>
        <p:spPr bwMode="auto">
          <a:xfrm>
            <a:off x="2286000" y="3147998"/>
            <a:ext cx="1146810" cy="1381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avatar for Laura Bras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2222"/>
          <a:stretch/>
        </p:blipFill>
        <p:spPr bwMode="auto">
          <a:xfrm>
            <a:off x="5791200" y="3170744"/>
            <a:ext cx="1219200" cy="1381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36728" y="4800600"/>
            <a:ext cx="8229600" cy="516634"/>
          </a:xfrm>
          <a:prstGeom prst="rect">
            <a:avLst/>
          </a:prstGeom>
          <a:noFill/>
        </p:spPr>
        <p:txBody>
          <a:bodyPr vert="horz" anchor="t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   Daniel Shaw                              Laura Brass</a:t>
            </a:r>
          </a:p>
          <a:p>
            <a:pPr algn="ctr"/>
            <a:endParaRPr 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           University Canada West                 Vancouver Community College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smtClean="0">
                <a:solidFill>
                  <a:schemeClr val="bg1"/>
                </a:solidFill>
              </a:rPr>
              <a:t>WORKS</a:t>
            </a:r>
            <a:endParaRPr lang="en-US" dirty="0"/>
          </a:p>
          <a:p>
            <a:pPr lvl="0">
              <a:lnSpc>
                <a:spcPct val="200000"/>
              </a:lnSpc>
            </a:pPr>
            <a:r>
              <a:rPr lang="en-US" b="1" dirty="0" smtClean="0"/>
              <a:t>5. Review </a:t>
            </a:r>
            <a:r>
              <a:rPr lang="en-US" b="1" dirty="0"/>
              <a:t>and Collect </a:t>
            </a:r>
            <a:r>
              <a:rPr lang="en-US" b="1" dirty="0" smtClean="0"/>
              <a:t>Results</a:t>
            </a:r>
          </a:p>
          <a:p>
            <a:pPr lvl="0"/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8984" r="32686" b="23756"/>
          <a:stretch/>
        </p:blipFill>
        <p:spPr bwMode="auto">
          <a:xfrm>
            <a:off x="599191" y="1937787"/>
            <a:ext cx="7943850" cy="49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WHY IT IS GREAT</a:t>
            </a:r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1219200"/>
            <a:ext cx="6705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>
              <a:lnSpc>
                <a:spcPct val="200000"/>
              </a:lnSpc>
            </a:pPr>
            <a:r>
              <a:rPr lang="en-US" b="1" dirty="0" smtClean="0"/>
              <a:t>•brainstorm and share ideas</a:t>
            </a:r>
          </a:p>
          <a:p>
            <a:pPr lvl="0">
              <a:lnSpc>
                <a:spcPct val="200000"/>
              </a:lnSpc>
            </a:pPr>
            <a:r>
              <a:rPr lang="en-US" b="1" dirty="0" smtClean="0"/>
              <a:t>•hone writing skills</a:t>
            </a:r>
          </a:p>
          <a:p>
            <a:pPr lvl="0">
              <a:lnSpc>
                <a:spcPct val="200000"/>
              </a:lnSpc>
            </a:pPr>
            <a:r>
              <a:rPr lang="en-US" b="1" dirty="0" smtClean="0"/>
              <a:t>•develop critical thinking skills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•become more autonomous L2 learners</a:t>
            </a:r>
          </a:p>
          <a:p>
            <a:pPr lvl="0">
              <a:lnSpc>
                <a:spcPct val="200000"/>
              </a:lnSpc>
            </a:pPr>
            <a:r>
              <a:rPr lang="en-US" b="1" dirty="0" smtClean="0"/>
              <a:t>•communicate more in and out of classroom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172" y="1074510"/>
            <a:ext cx="83178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DEMO QUESTION</a:t>
            </a:r>
          </a:p>
          <a:p>
            <a:pPr algn="ctr"/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Who makes better ESL teachers: Native or non-native English speakers?</a:t>
            </a:r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1219200"/>
            <a:ext cx="670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>
              <a:lnSpc>
                <a:spcPct val="200000"/>
              </a:lnSpc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9035" r="23533" b="33564"/>
          <a:stretch/>
        </p:blipFill>
        <p:spPr bwMode="auto">
          <a:xfrm>
            <a:off x="1676400" y="3059669"/>
            <a:ext cx="6461108" cy="293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5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REWARD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/>
              <a:t>Most voted  </a:t>
            </a:r>
            <a:r>
              <a:rPr lang="en-US" b="1" dirty="0" err="1" smtClean="0"/>
              <a:t>tricider</a:t>
            </a:r>
            <a:r>
              <a:rPr lang="en-US" b="1" dirty="0" smtClean="0"/>
              <a:t> idea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6800" y="12192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2051" name="Picture 3" descr="C:\Users\asustest\AppData\Local\Microsoft\Windows\INetCache\IE\FJNQPQBR\starbucks-giftcar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93624"/>
            <a:ext cx="4724399" cy="29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800" dirty="0" smtClean="0">
                <a:solidFill>
                  <a:schemeClr val="tx1"/>
                </a:solidFill>
                <a:effectLst/>
              </a:rPr>
              <a:t>www.tricider.com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IT IS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smtClean="0">
                <a:solidFill>
                  <a:schemeClr val="bg1"/>
                </a:solidFill>
              </a:rPr>
              <a:t>WORKS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WHY IT IS A GREAT LEARNING TOOL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DEMO QUESTION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REWARD </a:t>
            </a:r>
            <a:r>
              <a:rPr lang="en-US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chemeClr val="bg1"/>
              </a:solidFill>
            </a:endParaRPr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lvl="0"/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1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849127"/>
            <a:ext cx="7923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IT IS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/>
              <a:t>A free , user friendly, no student sign-up web tool</a:t>
            </a:r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9415" r="14752" b="8344"/>
          <a:stretch/>
        </p:blipFill>
        <p:spPr bwMode="auto">
          <a:xfrm>
            <a:off x="1355564" y="1905000"/>
            <a:ext cx="663623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9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smtClean="0">
                <a:solidFill>
                  <a:schemeClr val="bg1"/>
                </a:solidFill>
              </a:rPr>
              <a:t>WORKS</a:t>
            </a:r>
          </a:p>
          <a:p>
            <a:pPr algn="ctr"/>
            <a:endParaRPr lang="en-US" dirty="0"/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US" b="1" dirty="0" smtClean="0"/>
              <a:t>Ask </a:t>
            </a:r>
            <a:r>
              <a:rPr lang="en-US" b="1" dirty="0"/>
              <a:t>the </a:t>
            </a:r>
            <a:r>
              <a:rPr lang="en-US" b="1" dirty="0" smtClean="0"/>
              <a:t>Question</a:t>
            </a:r>
            <a:endParaRPr lang="en-US" b="1" dirty="0"/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b="1" dirty="0"/>
              <a:t>Add Details, Ideas, </a:t>
            </a:r>
            <a:r>
              <a:rPr lang="en-US" b="1" dirty="0" smtClean="0"/>
              <a:t>Images</a:t>
            </a:r>
            <a:endParaRPr lang="en-US" dirty="0"/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b="1" dirty="0"/>
              <a:t>Invite Participants and </a:t>
            </a:r>
            <a:r>
              <a:rPr lang="en-US" b="1" dirty="0" smtClean="0"/>
              <a:t>Share</a:t>
            </a:r>
            <a:endParaRPr lang="en-US" dirty="0"/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US" b="1" dirty="0"/>
              <a:t>Answer the Question, Respond to Students, Vote Favorite </a:t>
            </a:r>
            <a:r>
              <a:rPr lang="en-US" b="1" dirty="0" smtClean="0"/>
              <a:t>Idea</a:t>
            </a:r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US" b="1" dirty="0"/>
              <a:t>Review and Collect </a:t>
            </a:r>
            <a:r>
              <a:rPr lang="en-US" b="1" dirty="0" smtClean="0"/>
              <a:t>Results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n-US" b="1" dirty="0"/>
              <a:t>Motivate Participation with Rewards</a:t>
            </a:r>
            <a:endParaRPr lang="en-US" dirty="0"/>
          </a:p>
          <a:p>
            <a:pPr lvl="0"/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5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smtClean="0">
                <a:solidFill>
                  <a:schemeClr val="bg1"/>
                </a:solidFill>
              </a:rPr>
              <a:t>WORKS</a:t>
            </a:r>
          </a:p>
          <a:p>
            <a:pPr algn="ctr"/>
            <a:endParaRPr lang="en-US" dirty="0"/>
          </a:p>
          <a:p>
            <a:pPr marL="342900" lvl="0" indent="-342900">
              <a:lnSpc>
                <a:spcPct val="200000"/>
              </a:lnSpc>
              <a:buAutoNum type="arabicPeriod"/>
            </a:pPr>
            <a:r>
              <a:rPr lang="en-US" b="1" dirty="0" smtClean="0"/>
              <a:t>Ask </a:t>
            </a:r>
            <a:r>
              <a:rPr lang="en-US" b="1" dirty="0"/>
              <a:t>the </a:t>
            </a:r>
            <a:r>
              <a:rPr lang="en-US" b="1" dirty="0" smtClean="0"/>
              <a:t>Question</a:t>
            </a:r>
            <a:endParaRPr lang="en-US" b="1" dirty="0"/>
          </a:p>
          <a:p>
            <a:pPr lvl="0"/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3662" t="9044" r="15261" b="26578"/>
          <a:stretch/>
        </p:blipFill>
        <p:spPr bwMode="auto">
          <a:xfrm>
            <a:off x="1600200" y="2362200"/>
            <a:ext cx="6629400" cy="3529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17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smtClean="0">
                <a:solidFill>
                  <a:schemeClr val="bg1"/>
                </a:solidFill>
              </a:rPr>
              <a:t>WORKS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2. Add </a:t>
            </a:r>
            <a:r>
              <a:rPr lang="en-US" b="1" dirty="0"/>
              <a:t>Details, Ideas, </a:t>
            </a:r>
            <a:r>
              <a:rPr lang="en-US" b="1" dirty="0" smtClean="0"/>
              <a:t>Images</a:t>
            </a:r>
            <a:endParaRPr lang="en-US" dirty="0"/>
          </a:p>
          <a:p>
            <a:pPr lvl="0"/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5883" t="9049" r="23370" b="27836"/>
          <a:stretch/>
        </p:blipFill>
        <p:spPr bwMode="auto">
          <a:xfrm>
            <a:off x="943298" y="2667000"/>
            <a:ext cx="7255636" cy="3642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715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smtClean="0">
                <a:solidFill>
                  <a:schemeClr val="bg1"/>
                </a:solidFill>
              </a:rPr>
              <a:t>WORKS</a:t>
            </a:r>
          </a:p>
          <a:p>
            <a:pPr algn="ctr"/>
            <a:endParaRPr lang="en-US" dirty="0"/>
          </a:p>
          <a:p>
            <a:pPr>
              <a:lnSpc>
                <a:spcPct val="200000"/>
              </a:lnSpc>
            </a:pPr>
            <a:r>
              <a:rPr lang="en-US" b="1" dirty="0" smtClean="0"/>
              <a:t>3. Invite </a:t>
            </a:r>
            <a:r>
              <a:rPr lang="en-US" b="1" dirty="0"/>
              <a:t>Participants and </a:t>
            </a:r>
            <a:r>
              <a:rPr lang="en-US" b="1" dirty="0" smtClean="0"/>
              <a:t>Share</a:t>
            </a:r>
            <a:endParaRPr lang="en-US" dirty="0"/>
          </a:p>
          <a:p>
            <a:pPr lvl="0"/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501" t="9044" r="21084" b="18563"/>
          <a:stretch/>
        </p:blipFill>
        <p:spPr bwMode="auto">
          <a:xfrm>
            <a:off x="1256416" y="2362200"/>
            <a:ext cx="6629400" cy="4000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013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smtClean="0">
                <a:solidFill>
                  <a:schemeClr val="bg1"/>
                </a:solidFill>
              </a:rPr>
              <a:t>WORKS</a:t>
            </a:r>
          </a:p>
          <a:p>
            <a:pPr algn="ctr"/>
            <a:endParaRPr lang="en-US" dirty="0"/>
          </a:p>
          <a:p>
            <a:pPr lvl="0">
              <a:lnSpc>
                <a:spcPct val="200000"/>
              </a:lnSpc>
            </a:pPr>
            <a:r>
              <a:rPr lang="en-US" b="1" dirty="0" smtClean="0"/>
              <a:t>4. Answer </a:t>
            </a:r>
            <a:r>
              <a:rPr lang="en-US" b="1" dirty="0"/>
              <a:t>the Question, Respond to Students, Vote Favorite </a:t>
            </a:r>
            <a:r>
              <a:rPr lang="en-US" b="1" dirty="0" smtClean="0"/>
              <a:t>Idea</a:t>
            </a:r>
          </a:p>
          <a:p>
            <a:pPr lvl="0"/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924" t="8532" r="20203" b="26098"/>
          <a:stretch/>
        </p:blipFill>
        <p:spPr bwMode="auto">
          <a:xfrm>
            <a:off x="1295400" y="2434907"/>
            <a:ext cx="6477000" cy="3432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47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6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5527"/>
            <a:ext cx="8075432" cy="562672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www.tricider.com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9655" y="1074510"/>
            <a:ext cx="7923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>
                <a:solidFill>
                  <a:schemeClr val="bg1"/>
                </a:solidFill>
              </a:rPr>
              <a:t>IT </a:t>
            </a:r>
            <a:r>
              <a:rPr lang="en-US" b="1" dirty="0" smtClean="0">
                <a:solidFill>
                  <a:schemeClr val="bg1"/>
                </a:solidFill>
              </a:rPr>
              <a:t>WORKS</a:t>
            </a:r>
            <a:endParaRPr lang="en-US" dirty="0"/>
          </a:p>
          <a:p>
            <a:pPr lvl="0">
              <a:lnSpc>
                <a:spcPct val="200000"/>
              </a:lnSpc>
            </a:pPr>
            <a:r>
              <a:rPr lang="en-US" b="1" dirty="0" smtClean="0"/>
              <a:t>5. Review </a:t>
            </a:r>
            <a:r>
              <a:rPr lang="en-US" b="1" dirty="0"/>
              <a:t>and Collect </a:t>
            </a:r>
            <a:r>
              <a:rPr lang="en-US" b="1" dirty="0" smtClean="0"/>
              <a:t>Results</a:t>
            </a:r>
          </a:p>
          <a:p>
            <a:pPr lvl="0"/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b="1" dirty="0" smtClean="0"/>
          </a:p>
          <a:p>
            <a:pPr marL="342900" lvl="0" indent="-342900">
              <a:buAutoNum type="arabicPeriod"/>
            </a:pPr>
            <a:endParaRPr lang="en-US" b="1" dirty="0"/>
          </a:p>
          <a:p>
            <a:pPr marL="342900" lvl="0" indent="-342900">
              <a:buAutoNum type="arabicPeriod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20508" r="30712" b="20724"/>
          <a:stretch/>
        </p:blipFill>
        <p:spPr bwMode="auto">
          <a:xfrm>
            <a:off x="533400" y="2133600"/>
            <a:ext cx="8185531" cy="429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</TotalTime>
  <Words>214</Words>
  <Application>Microsoft Office PowerPoint</Application>
  <PresentationFormat>On-screen Show (4:3)</PresentationFormat>
  <Paragraphs>172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 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tricider.com</dc:title>
  <dc:creator>Laura</dc:creator>
  <cp:lastModifiedBy>Laura</cp:lastModifiedBy>
  <cp:revision>25</cp:revision>
  <dcterms:created xsi:type="dcterms:W3CDTF">2019-04-06T08:58:01Z</dcterms:created>
  <dcterms:modified xsi:type="dcterms:W3CDTF">2019-09-16T03:46:12Z</dcterms:modified>
</cp:coreProperties>
</file>